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9" r:id="rId10"/>
    <p:sldId id="263" r:id="rId11"/>
    <p:sldId id="268" r:id="rId12"/>
    <p:sldId id="264" r:id="rId13"/>
    <p:sldId id="265" r:id="rId14"/>
    <p:sldId id="270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2762-A84D-4E7C-B6C2-A345F973152C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C8CD-2DF6-4BC9-9303-C130B43382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2762-A84D-4E7C-B6C2-A345F973152C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C8CD-2DF6-4BC9-9303-C130B43382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2762-A84D-4E7C-B6C2-A345F973152C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C8CD-2DF6-4BC9-9303-C130B43382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2762-A84D-4E7C-B6C2-A345F973152C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C8CD-2DF6-4BC9-9303-C130B43382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2762-A84D-4E7C-B6C2-A345F973152C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C8CD-2DF6-4BC9-9303-C130B43382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2762-A84D-4E7C-B6C2-A345F973152C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C8CD-2DF6-4BC9-9303-C130B43382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2762-A84D-4E7C-B6C2-A345F973152C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C8CD-2DF6-4BC9-9303-C130B43382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2762-A84D-4E7C-B6C2-A345F973152C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C8CD-2DF6-4BC9-9303-C130B43382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2762-A84D-4E7C-B6C2-A345F973152C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C8CD-2DF6-4BC9-9303-C130B43382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2762-A84D-4E7C-B6C2-A345F973152C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C8CD-2DF6-4BC9-9303-C130B43382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2762-A84D-4E7C-B6C2-A345F973152C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C8CD-2DF6-4BC9-9303-C130B43382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12762-A84D-4E7C-B6C2-A345F973152C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7C8CD-2DF6-4BC9-9303-C130B43382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qualifications for House members are in the U.S. Constitution?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971800"/>
            <a:ext cx="6400800" cy="609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Must be 25 years old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95400" y="3581400"/>
            <a:ext cx="6400800" cy="83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Must have been a U.S. citizen for at least seven years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295400" y="4419600"/>
            <a:ext cx="6400800" cy="83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Must live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the State from which chosen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4" grpId="0" build="allAtOnce"/>
      <p:bldP spid="5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When must congressional elections be held?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>
            <a:normAutofit fontScale="55000" lnSpcReduction="20000"/>
          </a:bodyPr>
          <a:lstStyle/>
          <a:p>
            <a:r>
              <a:rPr lang="en-US" sz="8000" dirty="0" smtClean="0"/>
              <a:t>The first Tuesday after the first Monday in November of even-numbered years</a:t>
            </a:r>
            <a:endParaRPr lang="en-US" sz="8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What are the two houses of Congress?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>
            <a:normAutofit fontScale="55000" lnSpcReduction="20000"/>
          </a:bodyPr>
          <a:lstStyle/>
          <a:p>
            <a:r>
              <a:rPr lang="en-US" sz="8000" dirty="0" smtClean="0"/>
              <a:t>House of Representatives and the Senate</a:t>
            </a:r>
            <a:endParaRPr lang="en-US" sz="8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How were Senators chosen before the 17</a:t>
            </a:r>
            <a:r>
              <a:rPr lang="en-US" baseline="30000" dirty="0" smtClean="0"/>
              <a:t>th</a:t>
            </a:r>
            <a:r>
              <a:rPr lang="en-US" dirty="0" smtClean="0"/>
              <a:t> Amendment?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en-US" sz="8000" dirty="0" smtClean="0"/>
              <a:t>By the State legislatures</a:t>
            </a:r>
            <a:endParaRPr lang="en-US" sz="8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the regular period of time during which Congress conducts business called?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Session</a:t>
            </a:r>
            <a:endParaRPr lang="en-US" sz="8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How many years are in a Senator’s term?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Six years</a:t>
            </a:r>
            <a:endParaRPr lang="en-US" sz="8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How many years are in a Representative’s term?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Two years</a:t>
            </a:r>
            <a:endParaRPr lang="en-US" sz="8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What are three roles of members of Congress?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971800"/>
            <a:ext cx="6400800" cy="609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Legislator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95400" y="3581400"/>
            <a:ext cx="64008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noProof="0" dirty="0" smtClean="0">
                <a:solidFill>
                  <a:schemeClr val="tx1">
                    <a:tint val="75000"/>
                  </a:schemeClr>
                </a:solidFill>
              </a:rPr>
              <a:t>Committee members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295400" y="4419600"/>
            <a:ext cx="64008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Servant to their constituents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4" grpId="0" build="allAtOnce"/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are some differences between the House of Representatives and the Senate?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971800"/>
            <a:ext cx="6400800" cy="609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Size of membership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95400" y="3581400"/>
            <a:ext cx="64008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Length of term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295400" y="4419600"/>
            <a:ext cx="64008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 of their constituency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4" grpId="0" build="allAtOnce"/>
      <p:bldP spid="5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dirty="0" smtClean="0"/>
              <a:t>How many Senators does each state have?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Two</a:t>
            </a:r>
            <a:endParaRPr lang="en-US" sz="8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required of candidates for the House of Representatives due to a longstanding tradition?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>
            <a:normAutofit fontScale="55000" lnSpcReduction="20000"/>
          </a:bodyPr>
          <a:lstStyle/>
          <a:p>
            <a:r>
              <a:rPr lang="en-US" sz="8000" dirty="0" smtClean="0"/>
              <a:t>He/She must live in the district he or she represents</a:t>
            </a:r>
            <a:endParaRPr lang="en-US" sz="8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does the U.S. Constitution guarantee that the courts may not prosecute members of Congress for what the say in relation to congressional business?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>
            <a:normAutofit fontScale="55000" lnSpcReduction="20000"/>
          </a:bodyPr>
          <a:lstStyle/>
          <a:p>
            <a:r>
              <a:rPr lang="en-US" sz="8000" dirty="0" smtClean="0"/>
              <a:t>Freedom of speech is an important part of debate</a:t>
            </a:r>
            <a:endParaRPr lang="en-US" sz="8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What did </a:t>
            </a:r>
            <a:r>
              <a:rPr lang="en-US" dirty="0" err="1" smtClean="0"/>
              <a:t>Wesberry</a:t>
            </a:r>
            <a:r>
              <a:rPr lang="en-US" dirty="0" smtClean="0"/>
              <a:t> v. Sanders ruling say about a person’s vote?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>
            <a:normAutofit fontScale="40000" lnSpcReduction="20000"/>
          </a:bodyPr>
          <a:lstStyle/>
          <a:p>
            <a:r>
              <a:rPr lang="en-US" sz="8000" dirty="0" smtClean="0"/>
              <a:t>Congressional districts in a State must have about the same number of people so that one person’s vote is equal to </a:t>
            </a:r>
            <a:r>
              <a:rPr lang="en-US" sz="8000" smtClean="0"/>
              <a:t>another’s vote.</a:t>
            </a:r>
            <a:endParaRPr lang="en-US" sz="8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Who has the duty of screening bills for floor consideration in Congress?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sz="8000" dirty="0" smtClean="0"/>
              <a:t>Committee Members</a:t>
            </a:r>
            <a:endParaRPr lang="en-US" sz="8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How many members are in the Senate?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100</a:t>
            </a:r>
            <a:endParaRPr lang="en-US" sz="8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290</Words>
  <Application>Microsoft Office PowerPoint</Application>
  <PresentationFormat>On-screen Show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What qualifications for House members are in the U.S. Constitution?</vt:lpstr>
      <vt:lpstr>What are three roles of members of Congress?</vt:lpstr>
      <vt:lpstr>What are some differences between the House of Representatives and the Senate?</vt:lpstr>
      <vt:lpstr>How many Senators does each state have?</vt:lpstr>
      <vt:lpstr>What is required of candidates for the House of Representatives due to a longstanding tradition?</vt:lpstr>
      <vt:lpstr>Why does the U.S. Constitution guarantee that the courts may not prosecute members of Congress for what the say in relation to congressional business?</vt:lpstr>
      <vt:lpstr>What did Wesberry v. Sanders ruling say about a person’s vote?</vt:lpstr>
      <vt:lpstr>Who has the duty of screening bills for floor consideration in Congress?</vt:lpstr>
      <vt:lpstr>How many members are in the Senate?</vt:lpstr>
      <vt:lpstr>When must congressional elections be held?</vt:lpstr>
      <vt:lpstr>What are the two houses of Congress?</vt:lpstr>
      <vt:lpstr>How were Senators chosen before the 17th Amendment?</vt:lpstr>
      <vt:lpstr>What is the regular period of time during which Congress conducts business called?</vt:lpstr>
      <vt:lpstr>How many years are in a Senator’s term?</vt:lpstr>
      <vt:lpstr>How many years are in a Representative’s term?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qualification for House member is in the Constitution?</dc:title>
  <dc:creator>haselhuhg</dc:creator>
  <cp:lastModifiedBy>haselhuhg</cp:lastModifiedBy>
  <cp:revision>9</cp:revision>
  <dcterms:created xsi:type="dcterms:W3CDTF">2011-10-31T19:53:53Z</dcterms:created>
  <dcterms:modified xsi:type="dcterms:W3CDTF">2011-11-09T13:53:27Z</dcterms:modified>
</cp:coreProperties>
</file>